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>
        <p:scale>
          <a:sx n="200" d="100"/>
          <a:sy n="200" d="100"/>
        </p:scale>
        <p:origin x="-2370" y="-17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宅 翔太(MIYAKE Shota)" userId="d1e2f012-b906-4a52-9451-8182d3cc0b9a" providerId="ADAL" clId="{BB517870-AFA5-425B-978B-4C958B6BC787}"/>
    <pc:docChg chg="modSld">
      <pc:chgData name="三宅 翔太(MIYAKE Shota)" userId="d1e2f012-b906-4a52-9451-8182d3cc0b9a" providerId="ADAL" clId="{BB517870-AFA5-425B-978B-4C958B6BC787}" dt="2021-12-09T12:19:32.269" v="44" actId="1036"/>
      <pc:docMkLst>
        <pc:docMk/>
      </pc:docMkLst>
      <pc:sldChg chg="modSp mod">
        <pc:chgData name="三宅 翔太(MIYAKE Shota)" userId="d1e2f012-b906-4a52-9451-8182d3cc0b9a" providerId="ADAL" clId="{BB517870-AFA5-425B-978B-4C958B6BC787}" dt="2021-12-09T12:19:32.269" v="44" actId="1036"/>
        <pc:sldMkLst>
          <pc:docMk/>
          <pc:sldMk cId="1822813542" sldId="257"/>
        </pc:sldMkLst>
        <pc:spChg chg="mod">
          <ac:chgData name="三宅 翔太(MIYAKE Shota)" userId="d1e2f012-b906-4a52-9451-8182d3cc0b9a" providerId="ADAL" clId="{BB517870-AFA5-425B-978B-4C958B6BC787}" dt="2021-12-09T12:19:32.269" v="44" actId="1036"/>
          <ac:spMkLst>
            <pc:docMk/>
            <pc:sldMk cId="1822813542" sldId="257"/>
            <ac:spMk id="30" creationId="{0EE22028-5EEC-4EE1-82F5-D69149EF0AE1}"/>
          </ac:spMkLst>
        </pc:spChg>
      </pc:sldChg>
    </pc:docChg>
  </pc:docChgLst>
  <pc:docChgLst>
    <pc:chgData name="三宅 翔太(MIYAKE Shota)" userId="d1e2f012-b906-4a52-9451-8182d3cc0b9a" providerId="ADAL" clId="{F514088E-7199-4A3D-98F2-C892B585FD95}"/>
    <pc:docChg chg="undo redo custSel addSld modSld modMainMaster">
      <pc:chgData name="三宅 翔太(MIYAKE Shota)" userId="d1e2f012-b906-4a52-9451-8182d3cc0b9a" providerId="ADAL" clId="{F514088E-7199-4A3D-98F2-C892B585FD95}" dt="2021-12-09T10:11:20.215" v="4032" actId="1038"/>
      <pc:docMkLst>
        <pc:docMk/>
      </pc:docMkLst>
      <pc:sldChg chg="addSp delSp modSp mod">
        <pc:chgData name="三宅 翔太(MIYAKE Shota)" userId="d1e2f012-b906-4a52-9451-8182d3cc0b9a" providerId="ADAL" clId="{F514088E-7199-4A3D-98F2-C892B585FD95}" dt="2021-12-09T09:51:07.365" v="3679" actId="1076"/>
        <pc:sldMkLst>
          <pc:docMk/>
          <pc:sldMk cId="1822813542" sldId="257"/>
        </pc:sldMkLst>
        <pc:spChg chg="add del mod">
          <ac:chgData name="三宅 翔太(MIYAKE Shota)" userId="d1e2f012-b906-4a52-9451-8182d3cc0b9a" providerId="ADAL" clId="{F514088E-7199-4A3D-98F2-C892B585FD95}" dt="2021-12-09T07:13:12.008" v="94" actId="478"/>
          <ac:spMkLst>
            <pc:docMk/>
            <pc:sldMk cId="1822813542" sldId="257"/>
            <ac:spMk id="2" creationId="{DA8A4E7B-1677-488B-B56F-00FBF7EDF4D3}"/>
          </ac:spMkLst>
        </pc:spChg>
        <pc:spChg chg="add del mod">
          <ac:chgData name="三宅 翔太(MIYAKE Shota)" userId="d1e2f012-b906-4a52-9451-8182d3cc0b9a" providerId="ADAL" clId="{F514088E-7199-4A3D-98F2-C892B585FD95}" dt="2021-12-09T07:11:55.571" v="7"/>
          <ac:spMkLst>
            <pc:docMk/>
            <pc:sldMk cId="1822813542" sldId="257"/>
            <ac:spMk id="3" creationId="{63D5C874-6702-474A-B66D-0A95641A2D0C}"/>
          </ac:spMkLst>
        </pc:spChg>
        <pc:spChg chg="add mod">
          <ac:chgData name="三宅 翔太(MIYAKE Shota)" userId="d1e2f012-b906-4a52-9451-8182d3cc0b9a" providerId="ADAL" clId="{F514088E-7199-4A3D-98F2-C892B585FD95}" dt="2021-12-09T09:51:01.204" v="3677" actId="1035"/>
          <ac:spMkLst>
            <pc:docMk/>
            <pc:sldMk cId="1822813542" sldId="257"/>
            <ac:spMk id="4" creationId="{30508308-45A1-4D50-8FB7-0C82C33DE39E}"/>
          </ac:spMkLst>
        </pc:spChg>
        <pc:spChg chg="add mod ord">
          <ac:chgData name="三宅 翔太(MIYAKE Shota)" userId="d1e2f012-b906-4a52-9451-8182d3cc0b9a" providerId="ADAL" clId="{F514088E-7199-4A3D-98F2-C892B585FD95}" dt="2021-12-09T09:21:08.210" v="2000" actId="1076"/>
          <ac:spMkLst>
            <pc:docMk/>
            <pc:sldMk cId="1822813542" sldId="257"/>
            <ac:spMk id="5" creationId="{BB1DA75F-3638-475F-845A-251E1022769A}"/>
          </ac:spMkLst>
        </pc:spChg>
        <pc:spChg chg="add mod">
          <ac:chgData name="三宅 翔太(MIYAKE Shota)" userId="d1e2f012-b906-4a52-9451-8182d3cc0b9a" providerId="ADAL" clId="{F514088E-7199-4A3D-98F2-C892B585FD95}" dt="2021-12-09T07:21:29.031" v="170" actId="571"/>
          <ac:spMkLst>
            <pc:docMk/>
            <pc:sldMk cId="1822813542" sldId="257"/>
            <ac:spMk id="8" creationId="{ADC5C617-F36C-4F23-BBBC-E449147A28E0}"/>
          </ac:spMkLst>
        </pc:spChg>
        <pc:spChg chg="add del mod">
          <ac:chgData name="三宅 翔太(MIYAKE Shota)" userId="d1e2f012-b906-4a52-9451-8182d3cc0b9a" providerId="ADAL" clId="{F514088E-7199-4A3D-98F2-C892B585FD95}" dt="2021-12-09T09:14:41.206" v="1928" actId="478"/>
          <ac:spMkLst>
            <pc:docMk/>
            <pc:sldMk cId="1822813542" sldId="257"/>
            <ac:spMk id="9" creationId="{71672CA5-06CB-420E-9C52-C93E8A6E3ED0}"/>
          </ac:spMkLst>
        </pc:spChg>
        <pc:spChg chg="add del mod">
          <ac:chgData name="三宅 翔太(MIYAKE Shota)" userId="d1e2f012-b906-4a52-9451-8182d3cc0b9a" providerId="ADAL" clId="{F514088E-7199-4A3D-98F2-C892B585FD95}" dt="2021-12-09T07:42:31.060" v="968" actId="478"/>
          <ac:spMkLst>
            <pc:docMk/>
            <pc:sldMk cId="1822813542" sldId="257"/>
            <ac:spMk id="10" creationId="{DC4E5D82-FC0C-47E1-871B-9D1847D03256}"/>
          </ac:spMkLst>
        </pc:spChg>
        <pc:spChg chg="add mod">
          <ac:chgData name="三宅 翔太(MIYAKE Shota)" userId="d1e2f012-b906-4a52-9451-8182d3cc0b9a" providerId="ADAL" clId="{F514088E-7199-4A3D-98F2-C892B585FD95}" dt="2021-12-09T09:50:20.423" v="3655" actId="1076"/>
          <ac:spMkLst>
            <pc:docMk/>
            <pc:sldMk cId="1822813542" sldId="257"/>
            <ac:spMk id="11" creationId="{4B1C6B48-41C9-40D2-9215-ACE91BC3B034}"/>
          </ac:spMkLst>
        </pc:spChg>
        <pc:spChg chg="add del mod ord">
          <ac:chgData name="三宅 翔太(MIYAKE Shota)" userId="d1e2f012-b906-4a52-9451-8182d3cc0b9a" providerId="ADAL" clId="{F514088E-7199-4A3D-98F2-C892B585FD95}" dt="2021-12-09T09:49:55.197" v="3641" actId="14100"/>
          <ac:spMkLst>
            <pc:docMk/>
            <pc:sldMk cId="1822813542" sldId="257"/>
            <ac:spMk id="12" creationId="{10709781-7180-4948-9953-B314BB133F54}"/>
          </ac:spMkLst>
        </pc:spChg>
        <pc:spChg chg="add mod ord">
          <ac:chgData name="三宅 翔太(MIYAKE Shota)" userId="d1e2f012-b906-4a52-9451-8182d3cc0b9a" providerId="ADAL" clId="{F514088E-7199-4A3D-98F2-C892B585FD95}" dt="2021-12-09T09:21:08.210" v="2000" actId="1076"/>
          <ac:spMkLst>
            <pc:docMk/>
            <pc:sldMk cId="1822813542" sldId="257"/>
            <ac:spMk id="13" creationId="{B58D278D-08FC-44A4-BC89-5F1164879FF5}"/>
          </ac:spMkLst>
        </pc:spChg>
        <pc:spChg chg="add mod">
          <ac:chgData name="三宅 翔太(MIYAKE Shota)" userId="d1e2f012-b906-4a52-9451-8182d3cc0b9a" providerId="ADAL" clId="{F514088E-7199-4A3D-98F2-C892B585FD95}" dt="2021-12-09T09:49:59.141" v="3642" actId="14100"/>
          <ac:spMkLst>
            <pc:docMk/>
            <pc:sldMk cId="1822813542" sldId="257"/>
            <ac:spMk id="15" creationId="{7F000F63-F4B9-423E-94DA-9F058DD0164E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16" creationId="{6B20FDB6-56BD-4EF3-8523-333026943ABA}"/>
          </ac:spMkLst>
        </pc:spChg>
        <pc:spChg chg="add mod">
          <ac:chgData name="三宅 翔太(MIYAKE Shota)" userId="d1e2f012-b906-4a52-9451-8182d3cc0b9a" providerId="ADAL" clId="{F514088E-7199-4A3D-98F2-C892B585FD95}" dt="2021-12-09T09:50:15.291" v="3654" actId="1035"/>
          <ac:spMkLst>
            <pc:docMk/>
            <pc:sldMk cId="1822813542" sldId="257"/>
            <ac:spMk id="17" creationId="{ECC32DAB-13C2-499F-80BD-6FCB37BE5CC4}"/>
          </ac:spMkLst>
        </pc:spChg>
        <pc:spChg chg="add mod">
          <ac:chgData name="三宅 翔太(MIYAKE Shota)" userId="d1e2f012-b906-4a52-9451-8182d3cc0b9a" providerId="ADAL" clId="{F514088E-7199-4A3D-98F2-C892B585FD95}" dt="2021-12-09T09:50:15.291" v="3654" actId="1035"/>
          <ac:spMkLst>
            <pc:docMk/>
            <pc:sldMk cId="1822813542" sldId="257"/>
            <ac:spMk id="18" creationId="{82E2D6F6-8A73-4BF9-BFBF-5F8CBDC034EF}"/>
          </ac:spMkLst>
        </pc:spChg>
        <pc:spChg chg="add del mod">
          <ac:chgData name="三宅 翔太(MIYAKE Shota)" userId="d1e2f012-b906-4a52-9451-8182d3cc0b9a" providerId="ADAL" clId="{F514088E-7199-4A3D-98F2-C892B585FD95}" dt="2021-12-09T09:19:25.953" v="1998" actId="478"/>
          <ac:spMkLst>
            <pc:docMk/>
            <pc:sldMk cId="1822813542" sldId="257"/>
            <ac:spMk id="21" creationId="{58908F80-CD79-42B8-A906-782FF03089A5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22" creationId="{C22F16A4-4619-4CEF-8771-6B7D909B7832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23" creationId="{3D291B00-DBBE-4607-A289-57FE9068FE7F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24" creationId="{68FC7787-03E9-4CBF-9246-597078246E3C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25" creationId="{FE1B349E-DF2A-495A-B8C2-3993B3B3A262}"/>
          </ac:spMkLst>
        </pc:spChg>
        <pc:spChg chg="add mod">
          <ac:chgData name="三宅 翔太(MIYAKE Shota)" userId="d1e2f012-b906-4a52-9451-8182d3cc0b9a" providerId="ADAL" clId="{F514088E-7199-4A3D-98F2-C892B585FD95}" dt="2021-12-09T09:50:28.613" v="3656" actId="1076"/>
          <ac:spMkLst>
            <pc:docMk/>
            <pc:sldMk cId="1822813542" sldId="257"/>
            <ac:spMk id="26" creationId="{F4E51AD7-F40E-4193-AC8D-BBB665C550A1}"/>
          </ac:spMkLst>
        </pc:spChg>
        <pc:spChg chg="add mod">
          <ac:chgData name="三宅 翔太(MIYAKE Shota)" userId="d1e2f012-b906-4a52-9451-8182d3cc0b9a" providerId="ADAL" clId="{F514088E-7199-4A3D-98F2-C892B585FD95}" dt="2021-12-09T09:49:51.763" v="3640" actId="14100"/>
          <ac:spMkLst>
            <pc:docMk/>
            <pc:sldMk cId="1822813542" sldId="257"/>
            <ac:spMk id="27" creationId="{9835ECFA-E585-4755-B7DF-746BB1E0D892}"/>
          </ac:spMkLst>
        </pc:spChg>
        <pc:spChg chg="add mod">
          <ac:chgData name="三宅 翔太(MIYAKE Shota)" userId="d1e2f012-b906-4a52-9451-8182d3cc0b9a" providerId="ADAL" clId="{F514088E-7199-4A3D-98F2-C892B585FD95}" dt="2021-12-09T07:47:53.808" v="1236" actId="571"/>
          <ac:spMkLst>
            <pc:docMk/>
            <pc:sldMk cId="1822813542" sldId="257"/>
            <ac:spMk id="27" creationId="{EAEB6A42-E86B-406F-BECE-C7F369DCCC63}"/>
          </ac:spMkLst>
        </pc:spChg>
        <pc:spChg chg="add mod">
          <ac:chgData name="三宅 翔太(MIYAKE Shota)" userId="d1e2f012-b906-4a52-9451-8182d3cc0b9a" providerId="ADAL" clId="{F514088E-7199-4A3D-98F2-C892B585FD95}" dt="2021-12-09T09:51:07.365" v="3679" actId="1076"/>
          <ac:spMkLst>
            <pc:docMk/>
            <pc:sldMk cId="1822813542" sldId="257"/>
            <ac:spMk id="28" creationId="{7913165A-F303-4FDE-8A50-B6EECEFCD8C2}"/>
          </ac:spMkLst>
        </pc:spChg>
        <pc:spChg chg="add del mod">
          <ac:chgData name="三宅 翔太(MIYAKE Shota)" userId="d1e2f012-b906-4a52-9451-8182d3cc0b9a" providerId="ADAL" clId="{F514088E-7199-4A3D-98F2-C892B585FD95}" dt="2021-12-09T08:11:47.593" v="1782" actId="478"/>
          <ac:spMkLst>
            <pc:docMk/>
            <pc:sldMk cId="1822813542" sldId="257"/>
            <ac:spMk id="28" creationId="{CAAD1719-0EE0-4039-BFE9-4D9F1FFD55B1}"/>
          </ac:spMkLst>
        </pc:spChg>
        <pc:spChg chg="add del">
          <ac:chgData name="三宅 翔太(MIYAKE Shota)" userId="d1e2f012-b906-4a52-9451-8182d3cc0b9a" providerId="ADAL" clId="{F514088E-7199-4A3D-98F2-C892B585FD95}" dt="2021-12-09T07:55:40.830" v="1256" actId="478"/>
          <ac:spMkLst>
            <pc:docMk/>
            <pc:sldMk cId="1822813542" sldId="257"/>
            <ac:spMk id="30" creationId="{04686E3E-EB92-4A6E-B219-CE9080FC8110}"/>
          </ac:spMkLst>
        </pc:spChg>
        <pc:spChg chg="add mod">
          <ac:chgData name="三宅 翔太(MIYAKE Shota)" userId="d1e2f012-b906-4a52-9451-8182d3cc0b9a" providerId="ADAL" clId="{F514088E-7199-4A3D-98F2-C892B585FD95}" dt="2021-12-09T09:50:56.804" v="3674" actId="1076"/>
          <ac:spMkLst>
            <pc:docMk/>
            <pc:sldMk cId="1822813542" sldId="257"/>
            <ac:spMk id="30" creationId="{0EE22028-5EEC-4EE1-82F5-D69149EF0AE1}"/>
          </ac:spMkLst>
        </pc:spChg>
        <pc:spChg chg="add mod">
          <ac:chgData name="三宅 翔太(MIYAKE Shota)" userId="d1e2f012-b906-4a52-9451-8182d3cc0b9a" providerId="ADAL" clId="{F514088E-7199-4A3D-98F2-C892B585FD95}" dt="2021-12-09T09:50:53.241" v="3673" actId="1036"/>
          <ac:spMkLst>
            <pc:docMk/>
            <pc:sldMk cId="1822813542" sldId="257"/>
            <ac:spMk id="31" creationId="{6A38C877-13E7-42C2-A1D7-3DDEEA82603E}"/>
          </ac:spMkLst>
        </pc:spChg>
        <pc:spChg chg="add del mod">
          <ac:chgData name="三宅 翔太(MIYAKE Shota)" userId="d1e2f012-b906-4a52-9451-8182d3cc0b9a" providerId="ADAL" clId="{F514088E-7199-4A3D-98F2-C892B585FD95}" dt="2021-12-09T08:17:32.325" v="1825" actId="478"/>
          <ac:spMkLst>
            <pc:docMk/>
            <pc:sldMk cId="1822813542" sldId="257"/>
            <ac:spMk id="34" creationId="{D8C89493-A35C-4DA5-A8F3-5B80A2FF219B}"/>
          </ac:spMkLst>
        </pc:spChg>
        <pc:graphicFrameChg chg="add del mod">
          <ac:chgData name="三宅 翔太(MIYAKE Shota)" userId="d1e2f012-b906-4a52-9451-8182d3cc0b9a" providerId="ADAL" clId="{F514088E-7199-4A3D-98F2-C892B585FD95}" dt="2021-12-09T09:32:57.258" v="2384" actId="478"/>
          <ac:graphicFrameMkLst>
            <pc:docMk/>
            <pc:sldMk cId="1822813542" sldId="257"/>
            <ac:graphicFrameMk id="19" creationId="{4A01C477-57CA-45A6-AA95-0B8786132CF7}"/>
          </ac:graphicFrameMkLst>
        </pc:graphicFrameChg>
        <pc:picChg chg="add mod">
          <ac:chgData name="三宅 翔太(MIYAKE Shota)" userId="d1e2f012-b906-4a52-9451-8182d3cc0b9a" providerId="ADAL" clId="{F514088E-7199-4A3D-98F2-C892B585FD95}" dt="2021-12-09T09:50:45.208" v="3667" actId="1036"/>
          <ac:picMkLst>
            <pc:docMk/>
            <pc:sldMk cId="1822813542" sldId="257"/>
            <ac:picMk id="3" creationId="{67162A48-514F-4300-B5E4-14D2BA8F7E48}"/>
          </ac:picMkLst>
        </pc:picChg>
        <pc:picChg chg="add del mod">
          <ac:chgData name="三宅 翔太(MIYAKE Shota)" userId="d1e2f012-b906-4a52-9451-8182d3cc0b9a" providerId="ADAL" clId="{F514088E-7199-4A3D-98F2-C892B585FD95}" dt="2021-12-09T09:30:43.953" v="2375" actId="478"/>
          <ac:picMkLst>
            <pc:docMk/>
            <pc:sldMk cId="1822813542" sldId="257"/>
            <ac:picMk id="7" creationId="{57FE7E5A-F2E3-4D7D-A57F-CFD3E57FC845}"/>
          </ac:picMkLst>
        </pc:picChg>
        <pc:picChg chg="add del mod">
          <ac:chgData name="三宅 翔太(MIYAKE Shota)" userId="d1e2f012-b906-4a52-9451-8182d3cc0b9a" providerId="ADAL" clId="{F514088E-7199-4A3D-98F2-C892B585FD95}" dt="2021-12-09T07:36:46.956" v="803" actId="478"/>
          <ac:picMkLst>
            <pc:docMk/>
            <pc:sldMk cId="1822813542" sldId="257"/>
            <ac:picMk id="7" creationId="{F0A3518E-B375-4674-AD7C-33CB6B9669BD}"/>
          </ac:picMkLst>
        </pc:picChg>
        <pc:picChg chg="add mod">
          <ac:chgData name="三宅 翔太(MIYAKE Shota)" userId="d1e2f012-b906-4a52-9451-8182d3cc0b9a" providerId="ADAL" clId="{F514088E-7199-4A3D-98F2-C892B585FD95}" dt="2021-12-09T09:50:45.208" v="3667" actId="1036"/>
          <ac:picMkLst>
            <pc:docMk/>
            <pc:sldMk cId="1822813542" sldId="257"/>
            <ac:picMk id="10" creationId="{AE44F65B-17B4-4C43-AD8B-EFCABE9B0B78}"/>
          </ac:picMkLst>
        </pc:picChg>
        <pc:picChg chg="add del mod">
          <ac:chgData name="三宅 翔太(MIYAKE Shota)" userId="d1e2f012-b906-4a52-9451-8182d3cc0b9a" providerId="ADAL" clId="{F514088E-7199-4A3D-98F2-C892B585FD95}" dt="2021-12-09T09:21:10.837" v="2001" actId="478"/>
          <ac:picMkLst>
            <pc:docMk/>
            <pc:sldMk cId="1822813542" sldId="257"/>
            <ac:picMk id="14" creationId="{C6DAB4DF-A7DA-458A-A03E-8EEFDC2B9CC0}"/>
          </ac:picMkLst>
        </pc:picChg>
        <pc:picChg chg="add del mod">
          <ac:chgData name="三宅 翔太(MIYAKE Shota)" userId="d1e2f012-b906-4a52-9451-8182d3cc0b9a" providerId="ADAL" clId="{F514088E-7199-4A3D-98F2-C892B585FD95}" dt="2021-12-09T07:38:51.499" v="823" actId="478"/>
          <ac:picMkLst>
            <pc:docMk/>
            <pc:sldMk cId="1822813542" sldId="257"/>
            <ac:picMk id="19" creationId="{03652038-F545-49BB-B259-CF39F16F65A0}"/>
          </ac:picMkLst>
        </pc:picChg>
        <pc:picChg chg="add del mod ord">
          <ac:chgData name="三宅 翔太(MIYAKE Shota)" userId="d1e2f012-b906-4a52-9451-8182d3cc0b9a" providerId="ADAL" clId="{F514088E-7199-4A3D-98F2-C892B585FD95}" dt="2021-12-09T09:21:47.072" v="2017" actId="478"/>
          <ac:picMkLst>
            <pc:docMk/>
            <pc:sldMk cId="1822813542" sldId="257"/>
            <ac:picMk id="20" creationId="{DD5B373C-F857-4D81-9A98-50CAF21801D4}"/>
          </ac:picMkLst>
        </pc:picChg>
        <pc:picChg chg="add mod">
          <ac:chgData name="三宅 翔太(MIYAKE Shota)" userId="d1e2f012-b906-4a52-9451-8182d3cc0b9a" providerId="ADAL" clId="{F514088E-7199-4A3D-98F2-C892B585FD95}" dt="2021-12-09T09:50:56.804" v="3674" actId="1076"/>
          <ac:picMkLst>
            <pc:docMk/>
            <pc:sldMk cId="1822813542" sldId="257"/>
            <ac:picMk id="29" creationId="{A243305C-21B9-438A-8695-DD01804D8118}"/>
          </ac:picMkLst>
        </pc:picChg>
        <pc:picChg chg="add mod">
          <ac:chgData name="三宅 翔太(MIYAKE Shota)" userId="d1e2f012-b906-4a52-9451-8182d3cc0b9a" providerId="ADAL" clId="{F514088E-7199-4A3D-98F2-C892B585FD95}" dt="2021-12-09T09:50:28.613" v="3656" actId="1076"/>
          <ac:picMkLst>
            <pc:docMk/>
            <pc:sldMk cId="1822813542" sldId="257"/>
            <ac:picMk id="32" creationId="{AE2C7BCD-7B09-45EA-9F72-C5471FE9B7F6}"/>
          </ac:picMkLst>
        </pc:picChg>
        <pc:picChg chg="add mod">
          <ac:chgData name="三宅 翔太(MIYAKE Shota)" userId="d1e2f012-b906-4a52-9451-8182d3cc0b9a" providerId="ADAL" clId="{F514088E-7199-4A3D-98F2-C892B585FD95}" dt="2021-12-09T09:50:45.208" v="3667" actId="1036"/>
          <ac:picMkLst>
            <pc:docMk/>
            <pc:sldMk cId="1822813542" sldId="257"/>
            <ac:picMk id="34" creationId="{3E84733B-982D-47CE-A0A6-7EC501FF5AE5}"/>
          </ac:picMkLst>
        </pc:picChg>
      </pc:sldChg>
      <pc:sldChg chg="addSp delSp modSp add mod">
        <pc:chgData name="三宅 翔太(MIYAKE Shota)" userId="d1e2f012-b906-4a52-9451-8182d3cc0b9a" providerId="ADAL" clId="{F514088E-7199-4A3D-98F2-C892B585FD95}" dt="2021-12-09T10:11:20.215" v="4032" actId="1038"/>
        <pc:sldMkLst>
          <pc:docMk/>
          <pc:sldMk cId="3015255001" sldId="258"/>
        </pc:sldMkLst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" creationId="{45CF2AFC-B4F3-430A-BD7F-CD4747D09BA7}"/>
          </ac:spMkLst>
        </pc:spChg>
        <pc:spChg chg="del mod">
          <ac:chgData name="三宅 翔太(MIYAKE Shota)" userId="d1e2f012-b906-4a52-9451-8182d3cc0b9a" providerId="ADAL" clId="{F514088E-7199-4A3D-98F2-C892B585FD95}" dt="2021-12-09T09:51:28.520" v="3684" actId="478"/>
          <ac:spMkLst>
            <pc:docMk/>
            <pc:sldMk cId="3015255001" sldId="258"/>
            <ac:spMk id="4" creationId="{30508308-45A1-4D50-8FB7-0C82C33DE39E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5" creationId="{BB1DA75F-3638-475F-845A-251E1022769A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9" creationId="{71672CA5-06CB-420E-9C52-C93E8A6E3ED0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1" creationId="{4B1C6B48-41C9-40D2-9215-ACE91BC3B034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2" creationId="{10709781-7180-4948-9953-B314BB133F54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3" creationId="{B58D278D-08FC-44A4-BC89-5F1164879FF5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5" creationId="{7F000F63-F4B9-423E-94DA-9F058DD0164E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6" creationId="{6B20FDB6-56BD-4EF3-8523-333026943ABA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7" creationId="{ECC32DAB-13C2-499F-80BD-6FCB37BE5CC4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18" creationId="{82E2D6F6-8A73-4BF9-BFBF-5F8CBDC034EF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19" creationId="{A62A2C94-4565-409C-96D3-4AFC9C366DA4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0" creationId="{F942E4B0-8507-4DF1-A6FC-17905C30B0EE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1" creationId="{58908F80-CD79-42B8-A906-782FF03089A5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1" creationId="{D9ABDA8D-936E-427A-A56B-45DDB739EFD9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2" creationId="{269A76BB-1181-4627-935A-AEC3EE6ADE32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2" creationId="{C22F16A4-4619-4CEF-8771-6B7D909B7832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3" creationId="{3D291B00-DBBE-4607-A289-57FE9068FE7F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3" creationId="{7CA9458F-96EC-417E-A87D-A2D434328E9E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4" creationId="{32226BEB-9635-40F4-B3FF-CDBFA101BFB1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4" creationId="{68FC7787-03E9-4CBF-9246-597078246E3C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5" creationId="{4DAC0A8C-0542-4122-8C31-B798168E1FD3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5" creationId="{FE1B349E-DF2A-495A-B8C2-3993B3B3A262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6" creationId="{0E7E919E-9903-4426-BA0B-34DE2C9F6222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6" creationId="{F4E51AD7-F40E-4193-AC8D-BBB665C550A1}"/>
          </ac:spMkLst>
        </pc:spChg>
        <pc:spChg chg="add mod">
          <ac:chgData name="三宅 翔太(MIYAKE Shota)" userId="d1e2f012-b906-4a52-9451-8182d3cc0b9a" providerId="ADAL" clId="{F514088E-7199-4A3D-98F2-C892B585FD95}" dt="2021-12-09T09:58:48.527" v="3833" actId="1076"/>
          <ac:spMkLst>
            <pc:docMk/>
            <pc:sldMk cId="3015255001" sldId="258"/>
            <ac:spMk id="27" creationId="{6063A355-FBF7-4104-A2DB-759CA0A412C3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8" creationId="{2BB0A124-9293-4AB7-9983-B9FE9509414D}"/>
          </ac:spMkLst>
        </pc:spChg>
        <pc:spChg chg="del">
          <ac:chgData name="三宅 翔太(MIYAKE Shota)" userId="d1e2f012-b906-4a52-9451-8182d3cc0b9a" providerId="ADAL" clId="{F514088E-7199-4A3D-98F2-C892B585FD95}" dt="2021-12-09T07:55:49.181" v="1258" actId="478"/>
          <ac:spMkLst>
            <pc:docMk/>
            <pc:sldMk cId="3015255001" sldId="258"/>
            <ac:spMk id="28" creationId="{CAAD1719-0EE0-4039-BFE9-4D9F1FFD55B1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29" creationId="{3662C9BD-AC7F-4750-9CEC-FA8852535319}"/>
          </ac:spMkLst>
        </pc:spChg>
        <pc:spChg chg="add mod">
          <ac:chgData name="三宅 翔太(MIYAKE Shota)" userId="d1e2f012-b906-4a52-9451-8182d3cc0b9a" providerId="ADAL" clId="{F514088E-7199-4A3D-98F2-C892B585FD95}" dt="2021-12-09T09:51:26.440" v="3683"/>
          <ac:spMkLst>
            <pc:docMk/>
            <pc:sldMk cId="3015255001" sldId="258"/>
            <ac:spMk id="30" creationId="{1C1AA06D-BB76-4104-9B69-7FD5FF671EC4}"/>
          </ac:spMkLst>
        </pc:spChg>
        <pc:spChg chg="add del mod">
          <ac:chgData name="三宅 翔太(MIYAKE Shota)" userId="d1e2f012-b906-4a52-9451-8182d3cc0b9a" providerId="ADAL" clId="{F514088E-7199-4A3D-98F2-C892B585FD95}" dt="2021-12-09T07:58:42.799" v="1373" actId="478"/>
          <ac:spMkLst>
            <pc:docMk/>
            <pc:sldMk cId="3015255001" sldId="258"/>
            <ac:spMk id="30" creationId="{2EC8B6C2-89C2-4467-8376-A33E6131B6E6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32" creationId="{F22D7DC5-7EAA-4620-85E2-CFFA8B025F79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33" creationId="{C6AE76BA-13A4-48C8-876A-976F63C5B9D7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35" creationId="{EE989496-8F81-42C9-B04B-4F82D9C7D5B1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38" creationId="{917873EE-9A8A-4BA4-B9CA-CB46AF7253EF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40" creationId="{66481795-B894-4D28-9676-FE80A593A856}"/>
          </ac:spMkLst>
        </pc:spChg>
        <pc:spChg chg="add mod">
          <ac:chgData name="三宅 翔太(MIYAKE Shota)" userId="d1e2f012-b906-4a52-9451-8182d3cc0b9a" providerId="ADAL" clId="{F514088E-7199-4A3D-98F2-C892B585FD95}" dt="2021-12-09T10:07:04.850" v="3941" actId="1076"/>
          <ac:spMkLst>
            <pc:docMk/>
            <pc:sldMk cId="3015255001" sldId="258"/>
            <ac:spMk id="42" creationId="{02CD4A68-1C4D-4035-90D6-215DCD6E99E1}"/>
          </ac:spMkLst>
        </pc:spChg>
        <pc:spChg chg="add mo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43" creationId="{390481F9-1553-47E8-B6C2-9DC15F3D66A2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44" creationId="{4AFAE109-01F0-4DD5-A882-ECC86DD19E28}"/>
          </ac:spMkLst>
        </pc:spChg>
        <pc:spChg chg="add mod ord">
          <ac:chgData name="三宅 翔太(MIYAKE Shota)" userId="d1e2f012-b906-4a52-9451-8182d3cc0b9a" providerId="ADAL" clId="{F514088E-7199-4A3D-98F2-C892B585FD95}" dt="2021-12-09T09:51:39.250" v="3687" actId="1076"/>
          <ac:spMkLst>
            <pc:docMk/>
            <pc:sldMk cId="3015255001" sldId="258"/>
            <ac:spMk id="45" creationId="{C1952735-44F1-4AEE-BC38-EC351B2AC7EF}"/>
          </ac:spMkLst>
        </pc:spChg>
        <pc:spChg chg="add mod">
          <ac:chgData name="三宅 翔太(MIYAKE Shota)" userId="d1e2f012-b906-4a52-9451-8182d3cc0b9a" providerId="ADAL" clId="{F514088E-7199-4A3D-98F2-C892B585FD95}" dt="2021-12-09T10:07:04.850" v="3941" actId="1076"/>
          <ac:spMkLst>
            <pc:docMk/>
            <pc:sldMk cId="3015255001" sldId="258"/>
            <ac:spMk id="46" creationId="{AC9A5DB0-711F-4AD5-9F12-3FC9AF1B4D0D}"/>
          </ac:spMkLst>
        </pc:spChg>
        <pc:spChg chg="add mod">
          <ac:chgData name="三宅 翔太(MIYAKE Shota)" userId="d1e2f012-b906-4a52-9451-8182d3cc0b9a" providerId="ADAL" clId="{F514088E-7199-4A3D-98F2-C892B585FD95}" dt="2021-12-09T10:07:04.850" v="3941" actId="1076"/>
          <ac:spMkLst>
            <pc:docMk/>
            <pc:sldMk cId="3015255001" sldId="258"/>
            <ac:spMk id="47" creationId="{4659DF5C-5B0F-4044-9C3E-7403E76915AD}"/>
          </ac:spMkLst>
        </pc:spChg>
        <pc:spChg chg="add mod">
          <ac:chgData name="三宅 翔太(MIYAKE Shota)" userId="d1e2f012-b906-4a52-9451-8182d3cc0b9a" providerId="ADAL" clId="{F514088E-7199-4A3D-98F2-C892B585FD95}" dt="2021-12-09T10:07:04.850" v="3941" actId="1076"/>
          <ac:spMkLst>
            <pc:docMk/>
            <pc:sldMk cId="3015255001" sldId="258"/>
            <ac:spMk id="48" creationId="{1FD82BFB-C2F7-48CA-B389-4DFEC10577E9}"/>
          </ac:spMkLst>
        </pc:spChg>
        <pc:spChg chg="add mod">
          <ac:chgData name="三宅 翔太(MIYAKE Shota)" userId="d1e2f012-b906-4a52-9451-8182d3cc0b9a" providerId="ADAL" clId="{F514088E-7199-4A3D-98F2-C892B585FD95}" dt="2021-12-09T10:08:13.032" v="3971" actId="1076"/>
          <ac:spMkLst>
            <pc:docMk/>
            <pc:sldMk cId="3015255001" sldId="258"/>
            <ac:spMk id="49" creationId="{F653FC7F-7862-4437-9467-70D74D47B12D}"/>
          </ac:spMkLst>
        </pc:spChg>
        <pc:spChg chg="add mod">
          <ac:chgData name="三宅 翔太(MIYAKE Shota)" userId="d1e2f012-b906-4a52-9451-8182d3cc0b9a" providerId="ADAL" clId="{F514088E-7199-4A3D-98F2-C892B585FD95}" dt="2021-12-09T10:08:13.032" v="3971" actId="1076"/>
          <ac:spMkLst>
            <pc:docMk/>
            <pc:sldMk cId="3015255001" sldId="258"/>
            <ac:spMk id="50" creationId="{D2186C20-84C4-474F-9459-82A12EDCCDE7}"/>
          </ac:spMkLst>
        </pc:spChg>
        <pc:spChg chg="add mod">
          <ac:chgData name="三宅 翔太(MIYAKE Shota)" userId="d1e2f012-b906-4a52-9451-8182d3cc0b9a" providerId="ADAL" clId="{F514088E-7199-4A3D-98F2-C892B585FD95}" dt="2021-12-09T10:11:09.270" v="4019" actId="1076"/>
          <ac:spMkLst>
            <pc:docMk/>
            <pc:sldMk cId="3015255001" sldId="258"/>
            <ac:spMk id="51" creationId="{BA4EF5E9-E72F-48C9-8A1A-790F4965AA9E}"/>
          </ac:spMkLst>
        </pc:spChg>
        <pc:spChg chg="add mod">
          <ac:chgData name="三宅 翔太(MIYAKE Shota)" userId="d1e2f012-b906-4a52-9451-8182d3cc0b9a" providerId="ADAL" clId="{F514088E-7199-4A3D-98F2-C892B585FD95}" dt="2021-12-09T10:11:20.215" v="4032" actId="1038"/>
          <ac:spMkLst>
            <pc:docMk/>
            <pc:sldMk cId="3015255001" sldId="258"/>
            <ac:spMk id="52" creationId="{13A61B22-BFD6-441A-94CA-6DE3562319E4}"/>
          </ac:spMkLst>
        </pc:spChg>
        <pc:picChg chg="add mod">
          <ac:chgData name="三宅 翔太(MIYAKE Shota)" userId="d1e2f012-b906-4a52-9451-8182d3cc0b9a" providerId="ADAL" clId="{F514088E-7199-4A3D-98F2-C892B585FD95}" dt="2021-12-09T09:51:39.250" v="3687" actId="1076"/>
          <ac:picMkLst>
            <pc:docMk/>
            <pc:sldMk cId="3015255001" sldId="258"/>
            <ac:picMk id="3" creationId="{B91A118E-5ABF-4CD2-A299-71FC719AE179}"/>
          </ac:picMkLst>
        </pc:picChg>
        <pc:picChg chg="del">
          <ac:chgData name="三宅 翔太(MIYAKE Shota)" userId="d1e2f012-b906-4a52-9451-8182d3cc0b9a" providerId="ADAL" clId="{F514088E-7199-4A3D-98F2-C892B585FD95}" dt="2021-12-09T07:55:49.181" v="1258" actId="478"/>
          <ac:picMkLst>
            <pc:docMk/>
            <pc:sldMk cId="3015255001" sldId="258"/>
            <ac:picMk id="14" creationId="{C6DAB4DF-A7DA-458A-A03E-8EEFDC2B9CC0}"/>
          </ac:picMkLst>
        </pc:picChg>
        <pc:picChg chg="del">
          <ac:chgData name="三宅 翔太(MIYAKE Shota)" userId="d1e2f012-b906-4a52-9451-8182d3cc0b9a" providerId="ADAL" clId="{F514088E-7199-4A3D-98F2-C892B585FD95}" dt="2021-12-09T07:55:49.181" v="1258" actId="478"/>
          <ac:picMkLst>
            <pc:docMk/>
            <pc:sldMk cId="3015255001" sldId="258"/>
            <ac:picMk id="20" creationId="{DD5B373C-F857-4D81-9A98-50CAF21801D4}"/>
          </ac:picMkLst>
        </pc:picChg>
        <pc:picChg chg="add del mod">
          <ac:chgData name="三宅 翔太(MIYAKE Shota)" userId="d1e2f012-b906-4a52-9451-8182d3cc0b9a" providerId="ADAL" clId="{F514088E-7199-4A3D-98F2-C892B585FD95}" dt="2021-12-09T07:58:37.221" v="1371" actId="478"/>
          <ac:picMkLst>
            <pc:docMk/>
            <pc:sldMk cId="3015255001" sldId="258"/>
            <ac:picMk id="27" creationId="{46B63DE1-89A4-4238-BFAC-627BF3FB095B}"/>
          </ac:picMkLst>
        </pc:picChg>
        <pc:picChg chg="add del mod">
          <ac:chgData name="三宅 翔太(MIYAKE Shota)" userId="d1e2f012-b906-4a52-9451-8182d3cc0b9a" providerId="ADAL" clId="{F514088E-7199-4A3D-98F2-C892B585FD95}" dt="2021-12-09T07:58:42.799" v="1373" actId="478"/>
          <ac:picMkLst>
            <pc:docMk/>
            <pc:sldMk cId="3015255001" sldId="258"/>
            <ac:picMk id="29" creationId="{6F39CEBB-2747-4A50-A11D-018320073799}"/>
          </ac:picMkLst>
        </pc:picChg>
        <pc:picChg chg="add mod">
          <ac:chgData name="三宅 翔太(MIYAKE Shota)" userId="d1e2f012-b906-4a52-9451-8182d3cc0b9a" providerId="ADAL" clId="{F514088E-7199-4A3D-98F2-C892B585FD95}" dt="2021-12-09T09:51:39.250" v="3687" actId="1076"/>
          <ac:picMkLst>
            <pc:docMk/>
            <pc:sldMk cId="3015255001" sldId="258"/>
            <ac:picMk id="31" creationId="{88E43306-F545-42DF-BC43-0955952BCADE}"/>
          </ac:picMkLst>
        </pc:picChg>
        <pc:picChg chg="add mod">
          <ac:chgData name="三宅 翔太(MIYAKE Shota)" userId="d1e2f012-b906-4a52-9451-8182d3cc0b9a" providerId="ADAL" clId="{F514088E-7199-4A3D-98F2-C892B585FD95}" dt="2021-12-09T09:51:39.250" v="3687" actId="1076"/>
          <ac:picMkLst>
            <pc:docMk/>
            <pc:sldMk cId="3015255001" sldId="258"/>
            <ac:picMk id="34" creationId="{0D23F506-505F-4427-AD98-12096870823F}"/>
          </ac:picMkLst>
        </pc:picChg>
        <pc:picChg chg="add mod">
          <ac:chgData name="三宅 翔太(MIYAKE Shota)" userId="d1e2f012-b906-4a52-9451-8182d3cc0b9a" providerId="ADAL" clId="{F514088E-7199-4A3D-98F2-C892B585FD95}" dt="2021-12-09T09:51:39.250" v="3687" actId="1076"/>
          <ac:picMkLst>
            <pc:docMk/>
            <pc:sldMk cId="3015255001" sldId="258"/>
            <ac:picMk id="36" creationId="{E31EAE0F-53CE-48C8-915F-77AE32445C61}"/>
          </ac:picMkLst>
        </pc:picChg>
        <pc:picChg chg="add mod">
          <ac:chgData name="三宅 翔太(MIYAKE Shota)" userId="d1e2f012-b906-4a52-9451-8182d3cc0b9a" providerId="ADAL" clId="{F514088E-7199-4A3D-98F2-C892B585FD95}" dt="2021-12-09T10:09:30.010" v="3973" actId="1076"/>
          <ac:picMkLst>
            <pc:docMk/>
            <pc:sldMk cId="3015255001" sldId="258"/>
            <ac:picMk id="37" creationId="{ECCF2695-62D7-45D7-82AF-63AF35E1ABF1}"/>
          </ac:picMkLst>
        </pc:picChg>
        <pc:picChg chg="add mod">
          <ac:chgData name="三宅 翔太(MIYAKE Shota)" userId="d1e2f012-b906-4a52-9451-8182d3cc0b9a" providerId="ADAL" clId="{F514088E-7199-4A3D-98F2-C892B585FD95}" dt="2021-12-09T09:51:39.250" v="3687" actId="1076"/>
          <ac:picMkLst>
            <pc:docMk/>
            <pc:sldMk cId="3015255001" sldId="258"/>
            <ac:picMk id="39" creationId="{1F4CEAD3-97E6-4C7E-833E-8B566B5D8F20}"/>
          </ac:picMkLst>
        </pc:picChg>
        <pc:picChg chg="add mod">
          <ac:chgData name="三宅 翔太(MIYAKE Shota)" userId="d1e2f012-b906-4a52-9451-8182d3cc0b9a" providerId="ADAL" clId="{F514088E-7199-4A3D-98F2-C892B585FD95}" dt="2021-12-09T10:10:24.939" v="4007" actId="1076"/>
          <ac:picMkLst>
            <pc:docMk/>
            <pc:sldMk cId="3015255001" sldId="258"/>
            <ac:picMk id="41" creationId="{03BB46BF-2C3E-42C8-841F-D28802B37770}"/>
          </ac:picMkLst>
        </pc:picChg>
        <pc:picChg chg="add del mod">
          <ac:chgData name="三宅 翔太(MIYAKE Shota)" userId="d1e2f012-b906-4a52-9451-8182d3cc0b9a" providerId="ADAL" clId="{F514088E-7199-4A3D-98F2-C892B585FD95}" dt="2021-12-09T08:04:52.993" v="1618" actId="478"/>
          <ac:picMkLst>
            <pc:docMk/>
            <pc:sldMk cId="3015255001" sldId="258"/>
            <ac:picMk id="42" creationId="{40BEB734-FD9E-40F1-9A37-FF8522866E31}"/>
          </ac:picMkLst>
        </pc:picChg>
      </pc:sldChg>
      <pc:sldMasterChg chg="modSp modSldLayout">
        <pc:chgData name="三宅 翔太(MIYAKE Shota)" userId="d1e2f012-b906-4a52-9451-8182d3cc0b9a" providerId="ADAL" clId="{F514088E-7199-4A3D-98F2-C892B585FD95}" dt="2021-12-09T09:10:48.359" v="1903"/>
        <pc:sldMasterMkLst>
          <pc:docMk/>
          <pc:sldMasterMk cId="1482030975" sldId="2147483648"/>
        </pc:sldMasterMkLst>
        <pc:spChg chg="mod">
          <ac:chgData name="三宅 翔太(MIYAKE Shota)" userId="d1e2f012-b906-4a52-9451-8182d3cc0b9a" providerId="ADAL" clId="{F514088E-7199-4A3D-98F2-C892B585FD95}" dt="2021-12-09T09:10:48.359" v="1903"/>
          <ac:spMkLst>
            <pc:docMk/>
            <pc:sldMasterMk cId="1482030975" sldId="2147483648"/>
            <ac:spMk id="2" creationId="{CBC8E302-26B6-4F6F-9691-F1D22CC9676F}"/>
          </ac:spMkLst>
        </pc:spChg>
        <pc:spChg chg="mod">
          <ac:chgData name="三宅 翔太(MIYAKE Shota)" userId="d1e2f012-b906-4a52-9451-8182d3cc0b9a" providerId="ADAL" clId="{F514088E-7199-4A3D-98F2-C892B585FD95}" dt="2021-12-09T09:10:48.359" v="1903"/>
          <ac:spMkLst>
            <pc:docMk/>
            <pc:sldMasterMk cId="1482030975" sldId="2147483648"/>
            <ac:spMk id="3" creationId="{9E5ED870-E7E8-4DDA-A5C3-90FA0718E390}"/>
          </ac:spMkLst>
        </pc:spChg>
        <pc:spChg chg="mod">
          <ac:chgData name="三宅 翔太(MIYAKE Shota)" userId="d1e2f012-b906-4a52-9451-8182d3cc0b9a" providerId="ADAL" clId="{F514088E-7199-4A3D-98F2-C892B585FD95}" dt="2021-12-09T09:10:48.359" v="1903"/>
          <ac:spMkLst>
            <pc:docMk/>
            <pc:sldMasterMk cId="1482030975" sldId="2147483648"/>
            <ac:spMk id="4" creationId="{26351ED6-0D42-4886-A595-435971021099}"/>
          </ac:spMkLst>
        </pc:spChg>
        <pc:spChg chg="mod">
          <ac:chgData name="三宅 翔太(MIYAKE Shota)" userId="d1e2f012-b906-4a52-9451-8182d3cc0b9a" providerId="ADAL" clId="{F514088E-7199-4A3D-98F2-C892B585FD95}" dt="2021-12-09T09:10:48.359" v="1903"/>
          <ac:spMkLst>
            <pc:docMk/>
            <pc:sldMasterMk cId="1482030975" sldId="2147483648"/>
            <ac:spMk id="5" creationId="{8D9F79FA-7C80-4B47-AA74-64C0BA3D546D}"/>
          </ac:spMkLst>
        </pc:spChg>
        <pc:spChg chg="mod">
          <ac:chgData name="三宅 翔太(MIYAKE Shota)" userId="d1e2f012-b906-4a52-9451-8182d3cc0b9a" providerId="ADAL" clId="{F514088E-7199-4A3D-98F2-C892B585FD95}" dt="2021-12-09T09:10:48.359" v="1903"/>
          <ac:spMkLst>
            <pc:docMk/>
            <pc:sldMasterMk cId="1482030975" sldId="2147483648"/>
            <ac:spMk id="6" creationId="{ADFC52F8-5E69-432D-9705-8F119826457E}"/>
          </ac:spMkLst>
        </pc:sp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310965121" sldId="2147483649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310965121" sldId="2147483649"/>
              <ac:spMk id="2" creationId="{52E47C47-76CC-45E1-B15F-A44A1009B69E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310965121" sldId="2147483649"/>
              <ac:spMk id="3" creationId="{14A343BB-ABDC-423C-991E-F279BAD22322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2789435503" sldId="2147483651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9435503" sldId="2147483651"/>
              <ac:spMk id="2" creationId="{10A6E8B2-B094-4534-80D3-1C11B8DC946C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9435503" sldId="2147483651"/>
              <ac:spMk id="3" creationId="{F7EB874D-724F-431C-A46F-C4DF3E2DDFBE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4083968823" sldId="2147483652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4083968823" sldId="2147483652"/>
              <ac:spMk id="3" creationId="{2F18DBE9-2C53-4492-BC07-4DA5D372C289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4083968823" sldId="2147483652"/>
              <ac:spMk id="4" creationId="{C8830D6A-C83D-4693-A7A1-89359EFB638D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2783271182" sldId="2147483653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3271182" sldId="2147483653"/>
              <ac:spMk id="2" creationId="{989C2893-B532-404E-A6D3-B41C5700C712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3271182" sldId="2147483653"/>
              <ac:spMk id="3" creationId="{4EF5CFA8-A085-4CDD-8DE3-BE13FFD83EEE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3271182" sldId="2147483653"/>
              <ac:spMk id="4" creationId="{77F0E2BE-4E62-4579-845F-B9384338D6D6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3271182" sldId="2147483653"/>
              <ac:spMk id="5" creationId="{D44043C7-3129-41F0-962F-DBE6CF7A0547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783271182" sldId="2147483653"/>
              <ac:spMk id="6" creationId="{09AF3FDB-0EA2-4F17-AD79-CCF76769FEA8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2908914732" sldId="2147483656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908914732" sldId="2147483656"/>
              <ac:spMk id="2" creationId="{1387B348-C1AC-4DFC-B50C-E6435D55EB7F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908914732" sldId="2147483656"/>
              <ac:spMk id="3" creationId="{40CAC868-C625-438B-8D72-384D318D5E3B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2908914732" sldId="2147483656"/>
              <ac:spMk id="4" creationId="{54DE3C4C-73A0-4EE4-9136-889F899182CE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4041129751" sldId="2147483657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4041129751" sldId="2147483657"/>
              <ac:spMk id="2" creationId="{E5FEFB18-5300-4060-8CF1-A2C267BC3F61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4041129751" sldId="2147483657"/>
              <ac:spMk id="3" creationId="{ED5FF94F-72A0-4B29-BFA1-24438A6B8612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4041129751" sldId="2147483657"/>
              <ac:spMk id="4" creationId="{08806B87-0051-4D53-AB44-609F909395E2}"/>
            </ac:spMkLst>
          </pc:spChg>
        </pc:sldLayoutChg>
        <pc:sldLayoutChg chg="modSp">
          <pc:chgData name="三宅 翔太(MIYAKE Shota)" userId="d1e2f012-b906-4a52-9451-8182d3cc0b9a" providerId="ADAL" clId="{F514088E-7199-4A3D-98F2-C892B585FD95}" dt="2021-12-09T09:10:48.359" v="1903"/>
          <pc:sldLayoutMkLst>
            <pc:docMk/>
            <pc:sldMasterMk cId="1482030975" sldId="2147483648"/>
            <pc:sldLayoutMk cId="3887042493" sldId="2147483659"/>
          </pc:sldLayoutMkLst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3887042493" sldId="2147483659"/>
              <ac:spMk id="2" creationId="{DD108CD1-FF3A-4EF8-AC0E-6A1B6322F720}"/>
            </ac:spMkLst>
          </pc:spChg>
          <pc:spChg chg="mod">
            <ac:chgData name="三宅 翔太(MIYAKE Shota)" userId="d1e2f012-b906-4a52-9451-8182d3cc0b9a" providerId="ADAL" clId="{F514088E-7199-4A3D-98F2-C892B585FD95}" dt="2021-12-09T09:10:48.359" v="1903"/>
            <ac:spMkLst>
              <pc:docMk/>
              <pc:sldMasterMk cId="1482030975" sldId="2147483648"/>
              <pc:sldLayoutMk cId="3887042493" sldId="2147483659"/>
              <ac:spMk id="3" creationId="{6D2126AF-FFAC-44DF-AC8F-C2FBDECC8D64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3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8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0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1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77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1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26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37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6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2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2511-BF35-45DA-91A5-EAB7B5CA50C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87961-3391-4088-B55F-0B2565240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93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0709781-7180-4948-9953-B314BB133F54}"/>
              </a:ext>
            </a:extLst>
          </p:cNvPr>
          <p:cNvSpPr/>
          <p:nvPr/>
        </p:nvSpPr>
        <p:spPr>
          <a:xfrm>
            <a:off x="4837119" y="752623"/>
            <a:ext cx="4208636" cy="2598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0508308-45A1-4D50-8FB7-0C82C33DE39E}"/>
              </a:ext>
            </a:extLst>
          </p:cNvPr>
          <p:cNvSpPr txBox="1">
            <a:spLocks/>
          </p:cNvSpPr>
          <p:nvPr/>
        </p:nvSpPr>
        <p:spPr>
          <a:xfrm>
            <a:off x="0" y="171257"/>
            <a:ext cx="9144000" cy="43950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700" b="1" dirty="0"/>
              <a:t>接種証明書をスマートフォンアプリで発行できます</a:t>
            </a:r>
            <a:endParaRPr lang="en-US" sz="2700" b="1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B1C6B48-41C9-40D2-9215-ACE91BC3B034}"/>
              </a:ext>
            </a:extLst>
          </p:cNvPr>
          <p:cNvSpPr txBox="1">
            <a:spLocks/>
          </p:cNvSpPr>
          <p:nvPr/>
        </p:nvSpPr>
        <p:spPr>
          <a:xfrm>
            <a:off x="5178327" y="1193112"/>
            <a:ext cx="3531320" cy="20645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ja-JP" altLang="en-US" sz="1400" b="1" u="sng" dirty="0">
                <a:latin typeface="+mn-ea"/>
              </a:rPr>
              <a:t>スマートフォン</a:t>
            </a:r>
            <a:endParaRPr lang="en-US" altLang="ja-JP" sz="1400" b="1" u="sng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latin typeface="+mn-ea"/>
              </a:rPr>
              <a:t>マイナンバーカードが読み取れる</a:t>
            </a:r>
            <a:r>
              <a:rPr lang="ja-JP" altLang="en-US" sz="1400" dirty="0" smtClean="0">
                <a:latin typeface="+mn-ea"/>
              </a:rPr>
              <a:t>端末</a:t>
            </a:r>
            <a:r>
              <a:rPr lang="en-US" altLang="ja-JP" sz="1400" dirty="0" smtClean="0">
                <a:latin typeface="+mn-ea"/>
              </a:rPr>
              <a:t/>
            </a:r>
            <a:br>
              <a:rPr lang="en-US" altLang="ja-JP" sz="1400" dirty="0" smtClean="0">
                <a:latin typeface="+mn-ea"/>
              </a:rPr>
            </a:br>
            <a:r>
              <a:rPr lang="ja-JP" altLang="en-US" sz="900" dirty="0">
                <a:latin typeface="+mn-ea"/>
              </a:rPr>
              <a:t>　</a:t>
            </a:r>
            <a:r>
              <a:rPr lang="ja-JP" altLang="en-US" sz="900" dirty="0" smtClean="0">
                <a:latin typeface="+mn-ea"/>
              </a:rPr>
              <a:t>　　　　　　　　　　　　　　（</a:t>
            </a:r>
            <a:r>
              <a:rPr lang="en-US" altLang="ja-JP" sz="900" dirty="0" smtClean="0">
                <a:latin typeface="+mn-ea"/>
              </a:rPr>
              <a:t>NFC Type B </a:t>
            </a:r>
            <a:r>
              <a:rPr lang="ja-JP" altLang="en-US" sz="900" dirty="0" smtClean="0">
                <a:latin typeface="+mn-ea"/>
              </a:rPr>
              <a:t>対応端末）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1400" dirty="0">
                <a:latin typeface="+mn-ea"/>
              </a:rPr>
              <a:t>iOS 13.7</a:t>
            </a:r>
            <a:r>
              <a:rPr lang="ja-JP" altLang="en-US" sz="1400" dirty="0">
                <a:latin typeface="+mn-ea"/>
              </a:rPr>
              <a:t>以上</a:t>
            </a:r>
            <a:endParaRPr lang="en-US" altLang="ja-JP" sz="14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1400" dirty="0">
                <a:latin typeface="+mn-ea"/>
              </a:rPr>
              <a:t>Android</a:t>
            </a:r>
            <a:r>
              <a:rPr lang="ja-JP" altLang="en-US" sz="1400" dirty="0">
                <a:latin typeface="+mn-ea"/>
              </a:rPr>
              <a:t> </a:t>
            </a:r>
            <a:r>
              <a:rPr lang="en-US" altLang="ja-JP" sz="1400" dirty="0">
                <a:latin typeface="+mn-ea"/>
              </a:rPr>
              <a:t>OS</a:t>
            </a:r>
            <a:r>
              <a:rPr lang="ja-JP" altLang="en-US" sz="1400" dirty="0">
                <a:latin typeface="+mn-ea"/>
              </a:rPr>
              <a:t> </a:t>
            </a:r>
            <a:r>
              <a:rPr lang="en-US" altLang="ja-JP" sz="1400" dirty="0">
                <a:latin typeface="+mn-ea"/>
              </a:rPr>
              <a:t>8.0</a:t>
            </a:r>
            <a:r>
              <a:rPr lang="ja-JP" altLang="en-US" sz="1400" dirty="0">
                <a:latin typeface="+mn-ea"/>
              </a:rPr>
              <a:t>以上</a:t>
            </a:r>
            <a:endParaRPr lang="en-US" altLang="ja-JP" sz="1400" dirty="0">
              <a:latin typeface="+mn-ea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altLang="ja-JP" sz="1400" dirty="0">
              <a:latin typeface="+mn-ea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ja-JP" altLang="en-US" sz="1400" b="1" u="sng" dirty="0">
                <a:latin typeface="+mn-ea"/>
              </a:rPr>
              <a:t>そのほか必要なもの</a:t>
            </a:r>
            <a:endParaRPr lang="en-US" altLang="ja-JP" sz="1400" b="1" u="sng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latin typeface="+mn-ea"/>
              </a:rPr>
              <a:t>マイナンバーカードと暗証番号</a:t>
            </a:r>
            <a:r>
              <a:rPr lang="en-US" altLang="ja-JP" sz="1400" dirty="0">
                <a:latin typeface="+mn-ea"/>
              </a:rPr>
              <a:t>4</a:t>
            </a:r>
            <a:r>
              <a:rPr lang="ja-JP" altLang="en-US" sz="1400" dirty="0">
                <a:latin typeface="+mn-ea"/>
              </a:rPr>
              <a:t>桁</a:t>
            </a:r>
            <a:r>
              <a:rPr lang="en-US" altLang="ja-JP" sz="1400" dirty="0">
                <a:latin typeface="+mn-ea"/>
              </a:rPr>
              <a:t/>
            </a:r>
            <a:br>
              <a:rPr lang="en-US" altLang="ja-JP" sz="1400" dirty="0">
                <a:latin typeface="+mn-ea"/>
              </a:rPr>
            </a:br>
            <a:r>
              <a:rPr lang="ja-JP" altLang="en-US" sz="900" dirty="0">
                <a:latin typeface="+mn-ea"/>
              </a:rPr>
              <a:t>（カード受取の際に設定した券面入力補助用の暗証番号）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latin typeface="+mn-ea"/>
              </a:rPr>
              <a:t>（海外用のみ）パスポート</a:t>
            </a:r>
            <a:endParaRPr lang="en-US" sz="1400" dirty="0"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8D278D-08FC-44A4-BC89-5F1164879FF5}"/>
              </a:ext>
            </a:extLst>
          </p:cNvPr>
          <p:cNvSpPr/>
          <p:nvPr/>
        </p:nvSpPr>
        <p:spPr>
          <a:xfrm>
            <a:off x="6297036" y="984138"/>
            <a:ext cx="2255528" cy="1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B1DA75F-3638-475F-845A-251E1022769A}"/>
              </a:ext>
            </a:extLst>
          </p:cNvPr>
          <p:cNvSpPr txBox="1">
            <a:spLocks/>
          </p:cNvSpPr>
          <p:nvPr/>
        </p:nvSpPr>
        <p:spPr>
          <a:xfrm>
            <a:off x="6297037" y="814859"/>
            <a:ext cx="2355131" cy="30383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b="1" dirty="0"/>
              <a:t>こちらをご用意ください</a:t>
            </a:r>
            <a:endParaRPr lang="en-US" altLang="ja-JP" sz="1500" b="1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F000F63-F4B9-423E-94DA-9F058DD0164E}"/>
              </a:ext>
            </a:extLst>
          </p:cNvPr>
          <p:cNvSpPr/>
          <p:nvPr/>
        </p:nvSpPr>
        <p:spPr>
          <a:xfrm>
            <a:off x="4837119" y="3408889"/>
            <a:ext cx="4208635" cy="3415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6B20FDB6-56BD-4EF3-8523-333026943ABA}"/>
              </a:ext>
            </a:extLst>
          </p:cNvPr>
          <p:cNvSpPr txBox="1">
            <a:spLocks/>
          </p:cNvSpPr>
          <p:nvPr/>
        </p:nvSpPr>
        <p:spPr>
          <a:xfrm>
            <a:off x="5167039" y="4082886"/>
            <a:ext cx="3631697" cy="3497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b="1" u="sng" dirty="0"/>
              <a:t>こちらの二次元コードからダウンロード</a:t>
            </a:r>
            <a:endParaRPr lang="en-US" altLang="ja-JP" sz="1500" b="1" u="sng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CC32DAB-13C2-499F-80BD-6FCB37BE5CC4}"/>
              </a:ext>
            </a:extLst>
          </p:cNvPr>
          <p:cNvSpPr/>
          <p:nvPr/>
        </p:nvSpPr>
        <p:spPr>
          <a:xfrm>
            <a:off x="6178684" y="3666767"/>
            <a:ext cx="2808000" cy="10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2E2D6F6-8A73-4BF9-BFBF-5F8CBDC034EF}"/>
              </a:ext>
            </a:extLst>
          </p:cNvPr>
          <p:cNvSpPr txBox="1">
            <a:spLocks/>
          </p:cNvSpPr>
          <p:nvPr/>
        </p:nvSpPr>
        <p:spPr>
          <a:xfrm>
            <a:off x="6127854" y="3514849"/>
            <a:ext cx="2917900" cy="30383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b="1" dirty="0"/>
              <a:t>スマホでアプリをインストール</a:t>
            </a:r>
            <a:endParaRPr lang="en-US" altLang="ja-JP" sz="1500" b="1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22F16A4-4619-4CEF-8771-6B7D909B7832}"/>
              </a:ext>
            </a:extLst>
          </p:cNvPr>
          <p:cNvSpPr/>
          <p:nvPr/>
        </p:nvSpPr>
        <p:spPr>
          <a:xfrm>
            <a:off x="5438654" y="4452875"/>
            <a:ext cx="902825" cy="902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二次元コード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291B00-DBBE-4607-A289-57FE9068FE7F}"/>
              </a:ext>
            </a:extLst>
          </p:cNvPr>
          <p:cNvSpPr txBox="1">
            <a:spLocks/>
          </p:cNvSpPr>
          <p:nvPr/>
        </p:nvSpPr>
        <p:spPr>
          <a:xfrm>
            <a:off x="5117843" y="5396182"/>
            <a:ext cx="1567574" cy="2771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900"/>
              </a:spcBef>
              <a:buNone/>
            </a:pPr>
            <a:r>
              <a:rPr lang="en-US" altLang="ja-JP" sz="1350" b="1" dirty="0"/>
              <a:t>App Store (iOS)</a:t>
            </a:r>
            <a:endParaRPr lang="en-US" sz="1500" b="1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8FC7787-03E9-4CBF-9246-597078246E3C}"/>
              </a:ext>
            </a:extLst>
          </p:cNvPr>
          <p:cNvSpPr/>
          <p:nvPr/>
        </p:nvSpPr>
        <p:spPr>
          <a:xfrm>
            <a:off x="7439511" y="4452875"/>
            <a:ext cx="902825" cy="902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二次元コード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E1B349E-DF2A-495A-B8C2-3993B3B3A262}"/>
              </a:ext>
            </a:extLst>
          </p:cNvPr>
          <p:cNvSpPr txBox="1">
            <a:spLocks/>
          </p:cNvSpPr>
          <p:nvPr/>
        </p:nvSpPr>
        <p:spPr>
          <a:xfrm>
            <a:off x="6864586" y="5396182"/>
            <a:ext cx="2110526" cy="2771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900"/>
              </a:spcBef>
              <a:buNone/>
            </a:pPr>
            <a:r>
              <a:rPr lang="en-US" altLang="ja-JP" sz="1350" b="1" dirty="0"/>
              <a:t>Google Play (Android)</a:t>
            </a:r>
            <a:endParaRPr lang="en-US" sz="1500" b="1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4E51AD7-F40E-4193-AC8D-BBB665C550A1}"/>
              </a:ext>
            </a:extLst>
          </p:cNvPr>
          <p:cNvSpPr txBox="1">
            <a:spLocks/>
          </p:cNvSpPr>
          <p:nvPr/>
        </p:nvSpPr>
        <p:spPr>
          <a:xfrm>
            <a:off x="5117843" y="5939183"/>
            <a:ext cx="2710305" cy="8942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b="1" u="sng" dirty="0"/>
              <a:t>アプリの情報については、</a:t>
            </a:r>
            <a:r>
              <a:rPr lang="en-US" altLang="ja-JP" sz="1500" b="1" u="sng" dirty="0"/>
              <a:t/>
            </a:r>
            <a:br>
              <a:rPr lang="en-US" altLang="ja-JP" sz="1500" b="1" u="sng" dirty="0"/>
            </a:br>
            <a:r>
              <a:rPr lang="ja-JP" altLang="en-US" sz="1500" b="1" u="sng" dirty="0"/>
              <a:t>デジタル庁のウェブサイトでご案内しています</a:t>
            </a:r>
            <a:r>
              <a:rPr lang="en-US" altLang="ja-JP" sz="1500" b="1" u="sng" dirty="0"/>
              <a:t/>
            </a:r>
            <a:br>
              <a:rPr lang="en-US" altLang="ja-JP" sz="1500" b="1" u="sng" dirty="0"/>
            </a:br>
            <a:r>
              <a:rPr lang="en-US" altLang="ja-JP" sz="900" dirty="0"/>
              <a:t>https://www.digital.go.jp/policies/posts/vaccinecert</a:t>
            </a:r>
            <a:endParaRPr lang="en-US" altLang="ja-JP" sz="1500" dirty="0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AE2C7BCD-7B09-45EA-9F72-C5471FE9B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148" y="5939878"/>
            <a:ext cx="871483" cy="827277"/>
          </a:xfrm>
          <a:prstGeom prst="rect">
            <a:avLst/>
          </a:prstGeom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9835ECFA-E585-4755-B7DF-746BB1E0D892}"/>
              </a:ext>
            </a:extLst>
          </p:cNvPr>
          <p:cNvSpPr txBox="1">
            <a:spLocks/>
          </p:cNvSpPr>
          <p:nvPr/>
        </p:nvSpPr>
        <p:spPr>
          <a:xfrm>
            <a:off x="4899762" y="814859"/>
            <a:ext cx="1210094" cy="30383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500" b="1" dirty="0">
                <a:solidFill>
                  <a:schemeClr val="bg1"/>
                </a:solidFill>
              </a:rPr>
              <a:t>利用手順１</a:t>
            </a:r>
            <a:endParaRPr lang="en-US" altLang="ja-JP" sz="1500" b="1" dirty="0">
              <a:solidFill>
                <a:schemeClr val="bg1"/>
              </a:solidFill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913165A-F303-4FDE-8A50-B6EECEFCD8C2}"/>
              </a:ext>
            </a:extLst>
          </p:cNvPr>
          <p:cNvSpPr txBox="1">
            <a:spLocks/>
          </p:cNvSpPr>
          <p:nvPr/>
        </p:nvSpPr>
        <p:spPr>
          <a:xfrm>
            <a:off x="4899762" y="3547683"/>
            <a:ext cx="1210094" cy="3038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500" b="1" dirty="0">
                <a:solidFill>
                  <a:schemeClr val="bg1"/>
                </a:solidFill>
              </a:rPr>
              <a:t>利用手順２</a:t>
            </a:r>
            <a:endParaRPr lang="en-US" altLang="ja-JP" sz="1500" b="1" dirty="0">
              <a:solidFill>
                <a:schemeClr val="bg1"/>
              </a:solidFill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A243305C-21B9-438A-8695-DD01804D81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89976" y="850968"/>
            <a:ext cx="1210094" cy="1210094"/>
          </a:xfrm>
          <a:prstGeom prst="rect">
            <a:avLst/>
          </a:prstGeom>
        </p:spPr>
      </p:pic>
      <p:sp>
        <p:nvSpPr>
          <p:cNvPr id="30" name="コンテンツ プレースホルダー 2">
            <a:extLst>
              <a:ext uri="{FF2B5EF4-FFF2-40B4-BE49-F238E27FC236}">
                <a16:creationId xmlns:a16="http://schemas.microsoft.com/office/drawing/2014/main" id="{0EE22028-5EEC-4EE1-82F5-D69149EF0AE1}"/>
              </a:ext>
            </a:extLst>
          </p:cNvPr>
          <p:cNvSpPr txBox="1">
            <a:spLocks/>
          </p:cNvSpPr>
          <p:nvPr/>
        </p:nvSpPr>
        <p:spPr>
          <a:xfrm>
            <a:off x="60434" y="2095686"/>
            <a:ext cx="4644125" cy="746020"/>
          </a:xfrm>
          <a:prstGeom prst="rect">
            <a:avLst/>
          </a:prstGeom>
        </p:spPr>
        <p:txBody>
          <a:bodyPr anchor="ctr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b="1" dirty="0"/>
              <a:t>新型コロナワクチン接種証明書</a:t>
            </a:r>
          </a:p>
          <a:p>
            <a:pPr marL="0" indent="0" algn="ctr">
              <a:buNone/>
            </a:pPr>
            <a:r>
              <a:rPr lang="ja-JP" altLang="en-US" sz="1500" b="1" dirty="0"/>
              <a:t>（英語名：</a:t>
            </a:r>
            <a:r>
              <a:rPr lang="en-US" altLang="ja-JP" sz="1500" b="1" dirty="0"/>
              <a:t>COVID-19 Vaccination Certificate</a:t>
            </a:r>
            <a:r>
              <a:rPr lang="ja-JP" altLang="en-US" sz="1500" b="1" dirty="0"/>
              <a:t>）</a:t>
            </a:r>
            <a:endParaRPr lang="en-US" altLang="ja-JP" sz="1500" b="1" dirty="0"/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6A38C877-13E7-42C2-A1D7-3DDEEA82603E}"/>
              </a:ext>
            </a:extLst>
          </p:cNvPr>
          <p:cNvSpPr txBox="1">
            <a:spLocks/>
          </p:cNvSpPr>
          <p:nvPr/>
        </p:nvSpPr>
        <p:spPr>
          <a:xfrm>
            <a:off x="345264" y="3024426"/>
            <a:ext cx="4226736" cy="2226542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ja-JP" sz="1800" dirty="0">
                <a:latin typeface="+mn-ea"/>
              </a:rPr>
              <a:t>2021</a:t>
            </a:r>
            <a:r>
              <a:rPr lang="ja-JP" altLang="en-US" sz="1800" dirty="0">
                <a:latin typeface="+mn-ea"/>
              </a:rPr>
              <a:t>年</a:t>
            </a:r>
            <a:r>
              <a:rPr lang="en-US" altLang="ja-JP" sz="1800" dirty="0">
                <a:latin typeface="+mn-ea"/>
              </a:rPr>
              <a:t>12</a:t>
            </a:r>
            <a:r>
              <a:rPr lang="ja-JP" altLang="en-US" sz="1800" dirty="0">
                <a:latin typeface="+mn-ea"/>
              </a:rPr>
              <a:t>月</a:t>
            </a:r>
            <a:r>
              <a:rPr lang="en-US" altLang="ja-JP" sz="1800" dirty="0">
                <a:latin typeface="+mn-ea"/>
              </a:rPr>
              <a:t>20</a:t>
            </a:r>
            <a:r>
              <a:rPr lang="ja-JP" altLang="en-US" sz="1800" dirty="0">
                <a:latin typeface="+mn-ea"/>
              </a:rPr>
              <a:t>日から</a:t>
            </a:r>
            <a:r>
              <a:rPr lang="en-US" altLang="ja-JP" sz="1800" dirty="0">
                <a:latin typeface="+mn-ea"/>
              </a:rPr>
              <a:t>App Store</a:t>
            </a:r>
            <a:r>
              <a:rPr lang="ja-JP" altLang="en-US" sz="1800" dirty="0">
                <a:latin typeface="+mn-ea"/>
              </a:rPr>
              <a:t>及び</a:t>
            </a:r>
            <a:r>
              <a:rPr lang="en-US" altLang="ja-JP" sz="1800" dirty="0">
                <a:latin typeface="+mn-ea"/>
              </a:rPr>
              <a:t>Google Play</a:t>
            </a:r>
            <a:r>
              <a:rPr lang="ja-JP" altLang="en-US" sz="1800" dirty="0">
                <a:latin typeface="+mn-ea"/>
              </a:rPr>
              <a:t>で公開されています。</a:t>
            </a:r>
            <a:endParaRPr lang="en-US" altLang="ja-JP" sz="1800" dirty="0">
              <a:latin typeface="+mn-ea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ja-JP" altLang="en-US" sz="1800" dirty="0">
                <a:latin typeface="+mn-ea"/>
              </a:rPr>
              <a:t>日本政府公式の新型コロナワクチン接種証明書アプリです。</a:t>
            </a:r>
            <a:endParaRPr lang="en-US" altLang="ja-JP" sz="1800" dirty="0">
              <a:latin typeface="+mn-ea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ja-JP" altLang="en-US" sz="1800" dirty="0">
                <a:latin typeface="+mn-ea"/>
              </a:rPr>
              <a:t>日本国内用、海外用の接種証明書をアプリで発行できます。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7162A48-514F-4300-B5E4-14D2BA8F7E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023" y="5371604"/>
            <a:ext cx="1354673" cy="1420221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AE44F65B-17B4-4C43-AD8B-EFCABE9B0B7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50851" y="5549433"/>
            <a:ext cx="1189029" cy="532281"/>
          </a:xfrm>
          <a:prstGeom prst="rect">
            <a:avLst/>
          </a:prstGeom>
        </p:spPr>
      </p:pic>
      <p:pic>
        <p:nvPicPr>
          <p:cNvPr id="34" name="図 33" descr="黒い背景と白い文字&#10;&#10;自動的に生成された説明">
            <a:extLst>
              <a:ext uri="{FF2B5EF4-FFF2-40B4-BE49-F238E27FC236}">
                <a16:creationId xmlns:a16="http://schemas.microsoft.com/office/drawing/2014/main" id="{3E84733B-982D-47CE-A0A6-7EC501FF5AE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8" y="6202289"/>
            <a:ext cx="1354287" cy="44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81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519" y="1577187"/>
            <a:ext cx="1298561" cy="2938527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377" y="1570103"/>
            <a:ext cx="1298561" cy="2938527"/>
          </a:xfrm>
          <a:prstGeom prst="rect">
            <a:avLst/>
          </a:prstGeom>
        </p:spPr>
      </p:pic>
      <p:sp>
        <p:nvSpPr>
          <p:cNvPr id="45" name="矢印: 五方向 44">
            <a:extLst>
              <a:ext uri="{FF2B5EF4-FFF2-40B4-BE49-F238E27FC236}">
                <a16:creationId xmlns:a16="http://schemas.microsoft.com/office/drawing/2014/main" id="{C1952735-44F1-4AEE-BC38-EC351B2AC7EF}"/>
              </a:ext>
            </a:extLst>
          </p:cNvPr>
          <p:cNvSpPr/>
          <p:nvPr/>
        </p:nvSpPr>
        <p:spPr>
          <a:xfrm>
            <a:off x="8047299" y="1220069"/>
            <a:ext cx="1011210" cy="308150"/>
          </a:xfrm>
          <a:prstGeom prst="homePlate">
            <a:avLst/>
          </a:prstGeom>
          <a:solidFill>
            <a:schemeClr val="accent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詳細</a:t>
            </a:r>
          </a:p>
        </p:txBody>
      </p:sp>
      <p:sp>
        <p:nvSpPr>
          <p:cNvPr id="44" name="矢印: 五方向 43">
            <a:extLst>
              <a:ext uri="{FF2B5EF4-FFF2-40B4-BE49-F238E27FC236}">
                <a16:creationId xmlns:a16="http://schemas.microsoft.com/office/drawing/2014/main" id="{4AFAE109-01F0-4DD5-A882-ECC86DD19E28}"/>
              </a:ext>
            </a:extLst>
          </p:cNvPr>
          <p:cNvSpPr/>
          <p:nvPr/>
        </p:nvSpPr>
        <p:spPr>
          <a:xfrm>
            <a:off x="6866717" y="1220069"/>
            <a:ext cx="1360898" cy="308150"/>
          </a:xfrm>
          <a:prstGeom prst="homePlate">
            <a:avLst/>
          </a:prstGeom>
          <a:solidFill>
            <a:schemeClr val="accent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一覧</a:t>
            </a:r>
          </a:p>
        </p:txBody>
      </p:sp>
      <p:pic>
        <p:nvPicPr>
          <p:cNvPr id="31" name="図 30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88E43306-F545-42DF-BC43-0955952BCAD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"/>
          <a:stretch/>
        </p:blipFill>
        <p:spPr>
          <a:xfrm>
            <a:off x="75685" y="1589665"/>
            <a:ext cx="1269872" cy="290467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4" name="図 33" descr="白黒の写真にテキストが書いてあるスマートフォンのスクリーンショット&#10;&#10;低い精度で自動的に生成された説明">
            <a:extLst>
              <a:ext uri="{FF2B5EF4-FFF2-40B4-BE49-F238E27FC236}">
                <a16:creationId xmlns:a16="http://schemas.microsoft.com/office/drawing/2014/main" id="{0D23F506-505F-4427-AD98-12096870823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"/>
          <a:stretch/>
        </p:blipFill>
        <p:spPr>
          <a:xfrm>
            <a:off x="1454936" y="1580765"/>
            <a:ext cx="1273763" cy="29135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6" name="図 3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E31EAE0F-53CE-48C8-915F-77AE32445C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"/>
          <a:stretch/>
        </p:blipFill>
        <p:spPr>
          <a:xfrm>
            <a:off x="2838078" y="1580765"/>
            <a:ext cx="1273763" cy="29135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66481795-B894-4D28-9676-FE80A593A856}"/>
              </a:ext>
            </a:extLst>
          </p:cNvPr>
          <p:cNvSpPr/>
          <p:nvPr/>
        </p:nvSpPr>
        <p:spPr>
          <a:xfrm>
            <a:off x="5375831" y="1220069"/>
            <a:ext cx="1699194" cy="30815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記録の確認</a:t>
            </a:r>
          </a:p>
        </p:txBody>
      </p:sp>
      <p:sp>
        <p:nvSpPr>
          <p:cNvPr id="38" name="矢印: 五方向 37">
            <a:extLst>
              <a:ext uri="{FF2B5EF4-FFF2-40B4-BE49-F238E27FC236}">
                <a16:creationId xmlns:a16="http://schemas.microsoft.com/office/drawing/2014/main" id="{917873EE-9A8A-4BA4-B9CA-CB46AF7253EF}"/>
              </a:ext>
            </a:extLst>
          </p:cNvPr>
          <p:cNvSpPr/>
          <p:nvPr/>
        </p:nvSpPr>
        <p:spPr>
          <a:xfrm>
            <a:off x="4072368" y="1220069"/>
            <a:ext cx="1534015" cy="30815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請求先の選択</a:t>
            </a:r>
          </a:p>
        </p:txBody>
      </p:sp>
      <p:pic>
        <p:nvPicPr>
          <p:cNvPr id="41" name="図 40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03BB46BF-2C3E-42C8-841F-D28802B3777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"/>
          <a:stretch/>
        </p:blipFill>
        <p:spPr>
          <a:xfrm>
            <a:off x="7089880" y="1580766"/>
            <a:ext cx="1277652" cy="292247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91A118E-5ABF-4CD2-A299-71FC719AE1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8706" y="2805553"/>
            <a:ext cx="1329803" cy="2276009"/>
          </a:xfrm>
          <a:prstGeom prst="rect">
            <a:avLst/>
          </a:prstGeom>
        </p:spPr>
      </p:pic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EE989496-8F81-42C9-B04B-4F82D9C7D5B1}"/>
              </a:ext>
            </a:extLst>
          </p:cNvPr>
          <p:cNvSpPr/>
          <p:nvPr/>
        </p:nvSpPr>
        <p:spPr>
          <a:xfrm>
            <a:off x="1311574" y="1220069"/>
            <a:ext cx="2911668" cy="30815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マイナンバーカードの読み取り</a:t>
            </a:r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C6AE76BA-13A4-48C8-876A-976F63C5B9D7}"/>
              </a:ext>
            </a:extLst>
          </p:cNvPr>
          <p:cNvSpPr/>
          <p:nvPr/>
        </p:nvSpPr>
        <p:spPr>
          <a:xfrm>
            <a:off x="49641" y="1220069"/>
            <a:ext cx="1379252" cy="30815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用途の選択</a:t>
            </a:r>
          </a:p>
        </p:txBody>
      </p:sp>
      <p:sp>
        <p:nvSpPr>
          <p:cNvPr id="43" name="矢印: 五方向 42">
            <a:extLst>
              <a:ext uri="{FF2B5EF4-FFF2-40B4-BE49-F238E27FC236}">
                <a16:creationId xmlns:a16="http://schemas.microsoft.com/office/drawing/2014/main" id="{390481F9-1553-47E8-B6C2-9DC15F3D66A2}"/>
              </a:ext>
            </a:extLst>
          </p:cNvPr>
          <p:cNvSpPr/>
          <p:nvPr/>
        </p:nvSpPr>
        <p:spPr>
          <a:xfrm>
            <a:off x="6880144" y="833111"/>
            <a:ext cx="2178365" cy="30815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接種証明書の利用</a:t>
            </a:r>
          </a:p>
        </p:txBody>
      </p:sp>
      <p:sp>
        <p:nvSpPr>
          <p:cNvPr id="32" name="矢印: 五方向 31">
            <a:extLst>
              <a:ext uri="{FF2B5EF4-FFF2-40B4-BE49-F238E27FC236}">
                <a16:creationId xmlns:a16="http://schemas.microsoft.com/office/drawing/2014/main" id="{F22D7DC5-7EAA-4620-85E2-CFFA8B025F79}"/>
              </a:ext>
            </a:extLst>
          </p:cNvPr>
          <p:cNvSpPr/>
          <p:nvPr/>
        </p:nvSpPr>
        <p:spPr>
          <a:xfrm>
            <a:off x="49642" y="833111"/>
            <a:ext cx="7025384" cy="308150"/>
          </a:xfrm>
          <a:prstGeom prst="homePlate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接種証明書の発行（国内用の例）</a:t>
            </a: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45CF2AFC-B4F3-430A-BD7F-CD4747D09BA7}"/>
              </a:ext>
            </a:extLst>
          </p:cNvPr>
          <p:cNvSpPr/>
          <p:nvPr/>
        </p:nvSpPr>
        <p:spPr>
          <a:xfrm>
            <a:off x="75684" y="4813067"/>
            <a:ext cx="1235889" cy="1778925"/>
          </a:xfrm>
          <a:prstGeom prst="wedgeRoundRectCallout">
            <a:avLst>
              <a:gd name="adj1" fmla="val -20833"/>
              <a:gd name="adj2" fmla="val -752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A62A2C94-4565-409C-96D3-4AFC9C366DA4}"/>
              </a:ext>
            </a:extLst>
          </p:cNvPr>
          <p:cNvSpPr/>
          <p:nvPr/>
        </p:nvSpPr>
        <p:spPr>
          <a:xfrm>
            <a:off x="1444413" y="4813067"/>
            <a:ext cx="1235889" cy="1778925"/>
          </a:xfrm>
          <a:prstGeom prst="wedgeRoundRectCallout">
            <a:avLst>
              <a:gd name="adj1" fmla="val -20833"/>
              <a:gd name="adj2" fmla="val -752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F942E4B0-8507-4DF1-A6FC-17905C30B0EE}"/>
              </a:ext>
            </a:extLst>
          </p:cNvPr>
          <p:cNvSpPr/>
          <p:nvPr/>
        </p:nvSpPr>
        <p:spPr>
          <a:xfrm>
            <a:off x="2836479" y="4813067"/>
            <a:ext cx="1235889" cy="1778925"/>
          </a:xfrm>
          <a:prstGeom prst="wedgeRoundRectCallout">
            <a:avLst>
              <a:gd name="adj1" fmla="val -20833"/>
              <a:gd name="adj2" fmla="val -752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D9ABDA8D-936E-427A-A56B-45DDB739EFD9}"/>
              </a:ext>
            </a:extLst>
          </p:cNvPr>
          <p:cNvSpPr/>
          <p:nvPr/>
        </p:nvSpPr>
        <p:spPr>
          <a:xfrm>
            <a:off x="4221430" y="4813067"/>
            <a:ext cx="1235889" cy="1778925"/>
          </a:xfrm>
          <a:prstGeom prst="wedgeRoundRectCallout">
            <a:avLst>
              <a:gd name="adj1" fmla="val -20833"/>
              <a:gd name="adj2" fmla="val -752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269A76BB-1181-4627-935A-AEC3EE6ADE32}"/>
              </a:ext>
            </a:extLst>
          </p:cNvPr>
          <p:cNvSpPr/>
          <p:nvPr/>
        </p:nvSpPr>
        <p:spPr>
          <a:xfrm>
            <a:off x="5607483" y="4813067"/>
            <a:ext cx="1235889" cy="1778925"/>
          </a:xfrm>
          <a:prstGeom prst="wedgeRoundRectCallout">
            <a:avLst>
              <a:gd name="adj1" fmla="val -20833"/>
              <a:gd name="adj2" fmla="val -752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7CA9458F-96EC-417E-A87D-A2D434328E9E}"/>
              </a:ext>
            </a:extLst>
          </p:cNvPr>
          <p:cNvSpPr/>
          <p:nvPr/>
        </p:nvSpPr>
        <p:spPr>
          <a:xfrm>
            <a:off x="7084189" y="5216929"/>
            <a:ext cx="1974320" cy="1375063"/>
          </a:xfrm>
          <a:prstGeom prst="wedgeRoundRectCallout">
            <a:avLst>
              <a:gd name="adj1" fmla="val -20447"/>
              <a:gd name="adj2" fmla="val -7855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32226BEB-9635-40F4-B3FF-CDBFA101BFB1}"/>
              </a:ext>
            </a:extLst>
          </p:cNvPr>
          <p:cNvSpPr txBox="1">
            <a:spLocks/>
          </p:cNvSpPr>
          <p:nvPr/>
        </p:nvSpPr>
        <p:spPr>
          <a:xfrm>
            <a:off x="22681" y="5275118"/>
            <a:ext cx="1339502" cy="826031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100" dirty="0">
                <a:latin typeface="+mn-ea"/>
              </a:rPr>
              <a:t>日本国内用か</a:t>
            </a: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海外用のどちらを発行するか選択</a:t>
            </a:r>
            <a:br>
              <a:rPr lang="ja-JP" altLang="en-US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します。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4DAC0A8C-0542-4122-8C31-B798168E1FD3}"/>
              </a:ext>
            </a:extLst>
          </p:cNvPr>
          <p:cNvSpPr txBox="1">
            <a:spLocks/>
          </p:cNvSpPr>
          <p:nvPr/>
        </p:nvSpPr>
        <p:spPr>
          <a:xfrm>
            <a:off x="1415186" y="4898814"/>
            <a:ext cx="1339502" cy="1607429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100" dirty="0">
                <a:latin typeface="+mn-ea"/>
              </a:rPr>
              <a:t>マイナンバー</a:t>
            </a: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カードを受け取った際に設定した</a:t>
            </a: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en-US" altLang="ja-JP" sz="1100" dirty="0">
                <a:latin typeface="+mn-ea"/>
              </a:rPr>
              <a:t>4</a:t>
            </a:r>
            <a:r>
              <a:rPr lang="ja-JP" altLang="en-US" sz="1100" dirty="0">
                <a:latin typeface="+mn-ea"/>
              </a:rPr>
              <a:t>桁の暗証番号を</a:t>
            </a:r>
            <a:br>
              <a:rPr lang="ja-JP" altLang="en-US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入力します。</a:t>
            </a: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en-US" altLang="ja-JP" sz="1100" dirty="0">
                <a:latin typeface="+mn-ea"/>
              </a:rPr>
              <a:t>3</a:t>
            </a:r>
            <a:r>
              <a:rPr lang="ja-JP" altLang="en-US" sz="1100" dirty="0">
                <a:latin typeface="+mn-ea"/>
              </a:rPr>
              <a:t>回間違えるとロックされるのでご注意ください。</a:t>
            </a: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0E7E919E-9903-4426-BA0B-34DE2C9F6222}"/>
              </a:ext>
            </a:extLst>
          </p:cNvPr>
          <p:cNvSpPr txBox="1">
            <a:spLocks/>
          </p:cNvSpPr>
          <p:nvPr/>
        </p:nvSpPr>
        <p:spPr>
          <a:xfrm>
            <a:off x="2781941" y="4940378"/>
            <a:ext cx="1339502" cy="1607429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</a:rPr>
              <a:t>スマートフォンにマイナンバーカードをぴったりと</a:t>
            </a:r>
            <a:r>
              <a:rPr kumimoji="1" lang="en-US" altLang="ja-JP" sz="1100" dirty="0">
                <a:solidFill>
                  <a:schemeClr val="tx1"/>
                </a:solidFill>
              </a:rPr>
              <a:t/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密着させて読み取ります。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</a:rPr>
              <a:t>機種によって、</a:t>
            </a:r>
            <a:r>
              <a:rPr kumimoji="1" lang="en-US" altLang="ja-JP" sz="1100" dirty="0">
                <a:solidFill>
                  <a:schemeClr val="tx1"/>
                </a:solidFill>
              </a:rPr>
              <a:t/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密着させる場所が違うのでご注意</a:t>
            </a:r>
            <a:r>
              <a:rPr kumimoji="1" lang="en-US" altLang="ja-JP" sz="1100" dirty="0">
                <a:solidFill>
                  <a:schemeClr val="tx1"/>
                </a:solidFill>
              </a:rPr>
              <a:t/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ください。</a:t>
            </a: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6063A355-FBF7-4104-A2DB-759CA0A412C3}"/>
              </a:ext>
            </a:extLst>
          </p:cNvPr>
          <p:cNvSpPr txBox="1">
            <a:spLocks/>
          </p:cNvSpPr>
          <p:nvPr/>
        </p:nvSpPr>
        <p:spPr>
          <a:xfrm>
            <a:off x="4175981" y="4979135"/>
            <a:ext cx="1339502" cy="1317591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接種時に住民票のある市区町村を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/>
            </a:r>
            <a:br>
              <a:rPr kumimoji="1" lang="en-US" altLang="ja-JP" sz="1100" dirty="0">
                <a:solidFill>
                  <a:schemeClr val="tx1"/>
                </a:solidFill>
                <a:latin typeface="+mn-ea"/>
              </a:rPr>
            </a:b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選択してください。</a:t>
            </a:r>
          </a:p>
          <a:p>
            <a:pPr marL="0" indent="0">
              <a:buNone/>
            </a:pPr>
            <a:r>
              <a:rPr lang="en-US" altLang="ja-JP" sz="1100" dirty="0">
                <a:latin typeface="+mn-ea"/>
              </a:rPr>
              <a:t>1</a:t>
            </a:r>
            <a:r>
              <a:rPr lang="ja-JP" altLang="en-US" sz="1100" dirty="0">
                <a:latin typeface="+mn-ea"/>
              </a:rPr>
              <a:t>回目と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>
                <a:latin typeface="+mn-ea"/>
              </a:rPr>
              <a:t>回目の</a:t>
            </a:r>
            <a:r>
              <a:rPr lang="en-US" altLang="ja-JP" sz="1100" dirty="0">
                <a:latin typeface="+mn-ea"/>
              </a:rPr>
              <a:t/>
            </a:r>
            <a:br>
              <a:rPr lang="en-US" altLang="ja-JP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接種を行う間に引っ越している方は、それぞれの市区町村が発行します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。</a:t>
            </a: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2BB0A124-9293-4AB7-9983-B9FE9509414D}"/>
              </a:ext>
            </a:extLst>
          </p:cNvPr>
          <p:cNvSpPr txBox="1">
            <a:spLocks/>
          </p:cNvSpPr>
          <p:nvPr/>
        </p:nvSpPr>
        <p:spPr>
          <a:xfrm>
            <a:off x="5568710" y="5018956"/>
            <a:ext cx="1339502" cy="1317591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</a:rPr>
              <a:t>内容が正しいかご確認ください。</a:t>
            </a:r>
          </a:p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</a:rPr>
              <a:t>実際の接種と内容が異なる場合は、市区町村の窓口までお問い合わせください。</a:t>
            </a:r>
          </a:p>
        </p:txBody>
      </p:sp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3662C9BD-AC7F-4750-9CEC-FA8852535319}"/>
              </a:ext>
            </a:extLst>
          </p:cNvPr>
          <p:cNvSpPr txBox="1">
            <a:spLocks/>
          </p:cNvSpPr>
          <p:nvPr/>
        </p:nvSpPr>
        <p:spPr>
          <a:xfrm>
            <a:off x="7124546" y="5517720"/>
            <a:ext cx="1893605" cy="841176"/>
          </a:xfrm>
          <a:prstGeom prst="rect">
            <a:avLst/>
          </a:prstGeom>
        </p:spPr>
        <p:txBody>
          <a:bodyPr anchor="t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100" dirty="0">
                <a:solidFill>
                  <a:schemeClr val="tx1"/>
                </a:solidFill>
              </a:rPr>
              <a:t>一度発行すれば、アプリを起動するだけでいつでも</a:t>
            </a:r>
            <a:r>
              <a:rPr kumimoji="1" lang="en-US" altLang="ja-JP" sz="1100" dirty="0">
                <a:solidFill>
                  <a:schemeClr val="tx1"/>
                </a:solidFill>
              </a:rPr>
              <a:t/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どこでも接種証明書を表示できます。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C1AA06D-BB76-4104-9B69-7FD5FF671EC4}"/>
              </a:ext>
            </a:extLst>
          </p:cNvPr>
          <p:cNvSpPr txBox="1">
            <a:spLocks/>
          </p:cNvSpPr>
          <p:nvPr/>
        </p:nvSpPr>
        <p:spPr>
          <a:xfrm>
            <a:off x="0" y="171257"/>
            <a:ext cx="9144000" cy="43950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700" b="1" dirty="0"/>
              <a:t>新型コロナワクチン接種証明書アプリの利用の流れ</a:t>
            </a:r>
            <a:endParaRPr lang="en-US" altLang="ja-JP" sz="2700" b="1" dirty="0"/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F653FC7F-7862-4437-9467-70D74D47B12D}"/>
              </a:ext>
            </a:extLst>
          </p:cNvPr>
          <p:cNvSpPr txBox="1">
            <a:spLocks/>
          </p:cNvSpPr>
          <p:nvPr/>
        </p:nvSpPr>
        <p:spPr>
          <a:xfrm>
            <a:off x="5653710" y="3127876"/>
            <a:ext cx="432936" cy="9689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sz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1" name="コンテンツ プレースホルダー 2">
            <a:extLst>
              <a:ext uri="{FF2B5EF4-FFF2-40B4-BE49-F238E27FC236}">
                <a16:creationId xmlns:a16="http://schemas.microsoft.com/office/drawing/2014/main" id="{BA4EF5E9-E72F-48C9-8A1A-790F4965AA9E}"/>
              </a:ext>
            </a:extLst>
          </p:cNvPr>
          <p:cNvSpPr txBox="1">
            <a:spLocks/>
          </p:cNvSpPr>
          <p:nvPr/>
        </p:nvSpPr>
        <p:spPr>
          <a:xfrm>
            <a:off x="7814956" y="2506784"/>
            <a:ext cx="473264" cy="96898"/>
          </a:xfrm>
          <a:prstGeom prst="rect">
            <a:avLst/>
          </a:prstGeom>
          <a:solidFill>
            <a:srgbClr val="F2F2F2"/>
          </a:solidFill>
        </p:spPr>
        <p:txBody>
          <a:bodyPr anchor="ctr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sz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2" name="コンテンツ プレースホルダー 2">
            <a:extLst>
              <a:ext uri="{FF2B5EF4-FFF2-40B4-BE49-F238E27FC236}">
                <a16:creationId xmlns:a16="http://schemas.microsoft.com/office/drawing/2014/main" id="{13A61B22-BFD6-441A-94CA-6DE3562319E4}"/>
              </a:ext>
            </a:extLst>
          </p:cNvPr>
          <p:cNvSpPr txBox="1">
            <a:spLocks/>
          </p:cNvSpPr>
          <p:nvPr/>
        </p:nvSpPr>
        <p:spPr>
          <a:xfrm>
            <a:off x="7790502" y="2508069"/>
            <a:ext cx="596144" cy="96898"/>
          </a:xfrm>
          <a:prstGeom prst="rect">
            <a:avLst/>
          </a:prstGeom>
          <a:noFill/>
        </p:spPr>
        <p:txBody>
          <a:bodyPr anchor="ctr"/>
          <a:lstStyle>
            <a:lvl1pPr marL="185732" indent="-185732" algn="l" defTabSz="742927" rtl="0" eaLnBrk="1" latinLnBrk="0" hangingPunct="1">
              <a:lnSpc>
                <a:spcPct val="90000"/>
              </a:lnSpc>
              <a:spcBef>
                <a:spcPts val="812"/>
              </a:spcBef>
              <a:buFont typeface="Arial" panose="020B0604020202020204" pitchFamily="34" charset="0"/>
              <a:buChar char="•"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5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59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22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586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05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13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977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440" indent="-185732" algn="l" defTabSz="742927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7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東京都霞ヶ関市長</a:t>
            </a:r>
          </a:p>
        </p:txBody>
      </p:sp>
    </p:spTree>
    <p:extLst>
      <p:ext uri="{BB962C8B-B14F-4D97-AF65-F5344CB8AC3E}">
        <p14:creationId xmlns:p14="http://schemas.microsoft.com/office/powerpoint/2010/main" val="301525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377</Words>
  <Application>Microsoft Office PowerPoint</Application>
  <PresentationFormat>画面に合わせる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2021-12-10T06:40:27Z</dcterms:created>
  <dcterms:modified xsi:type="dcterms:W3CDTF">2021-12-10T06:51:33Z</dcterms:modified>
</cp:coreProperties>
</file>